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62" r:id="rId4"/>
    <p:sldId id="263" r:id="rId5"/>
    <p:sldId id="264" r:id="rId6"/>
    <p:sldId id="261" r:id="rId7"/>
  </p:sldIdLst>
  <p:sldSz cx="9144000" cy="5143500" type="screen16x9"/>
  <p:notesSz cx="6858000" cy="9144000"/>
  <p:embeddedFontLst>
    <p:embeddedFont>
      <p:font typeface="Nunito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88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83194b9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083194b9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083194b97f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083194b97f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Lightning Talk 2 – Problem and Users</a:t>
            </a:r>
            <a:endParaRPr dirty="0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sdmay25-16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800200"/>
            <a:ext cx="7505700" cy="263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473">
                <a:solidFill>
                  <a:srgbClr val="2D3B45"/>
                </a:solidFill>
                <a:highlight>
                  <a:srgbClr val="FFFFFF"/>
                </a:highlight>
              </a:rPr>
              <a:t>Problem Statement: Design and build an 8/16 channel amplifier with little noise to boost ultrasound signals received for the acoustic imaging system. </a:t>
            </a:r>
            <a:endParaRPr sz="5473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5473">
                <a:solidFill>
                  <a:srgbClr val="2D3B45"/>
                </a:solidFill>
                <a:highlight>
                  <a:srgbClr val="FFFFFF"/>
                </a:highlight>
              </a:rPr>
              <a:t>Constraints: </a:t>
            </a:r>
            <a:endParaRPr sz="5473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>
                <a:solidFill>
                  <a:srgbClr val="2D3B45"/>
                </a:solidFill>
                <a:highlight>
                  <a:srgbClr val="FFFFFF"/>
                </a:highlight>
              </a:rPr>
              <a:t>Low noise</a:t>
            </a:r>
            <a:endParaRPr sz="5473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>
                <a:solidFill>
                  <a:srgbClr val="2D3B45"/>
                </a:solidFill>
                <a:highlight>
                  <a:srgbClr val="FFFFFF"/>
                </a:highlight>
              </a:rPr>
              <a:t>Low input impedance</a:t>
            </a:r>
            <a:endParaRPr sz="5473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>
                <a:solidFill>
                  <a:srgbClr val="2D3B45"/>
                </a:solidFill>
                <a:highlight>
                  <a:srgbClr val="FFFFFF"/>
                </a:highlight>
              </a:rPr>
              <a:t>Bandpass filtering: 10k-1M</a:t>
            </a:r>
            <a:endParaRPr sz="5473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>
                <a:solidFill>
                  <a:srgbClr val="2D3B45"/>
                </a:solidFill>
                <a:highlight>
                  <a:srgbClr val="FFFFFF"/>
                </a:highlight>
              </a:rPr>
              <a:t>Low size (&lt; 5x5 cm)</a:t>
            </a:r>
            <a:endParaRPr sz="5473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-3154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ct val="100000"/>
              <a:buChar char="●"/>
            </a:pPr>
            <a:r>
              <a:rPr lang="en" sz="5473">
                <a:solidFill>
                  <a:srgbClr val="2D3B45"/>
                </a:solidFill>
                <a:highlight>
                  <a:srgbClr val="FFFFFF"/>
                </a:highlight>
              </a:rPr>
              <a:t>ESD protection</a:t>
            </a:r>
            <a:endParaRPr sz="5473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600">
              <a:solidFill>
                <a:srgbClr val="2D3B45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41794-170D-255B-2CC3-340ECDFF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D79A6-5C02-CF58-2F09-46F2AC17AE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Post-Grad researchers</a:t>
            </a:r>
          </a:p>
          <a:p>
            <a:r>
              <a:rPr lang="en-US" dirty="0"/>
              <a:t>Research professors</a:t>
            </a:r>
          </a:p>
        </p:txBody>
      </p:sp>
      <p:pic>
        <p:nvPicPr>
          <p:cNvPr id="1026" name="Picture 2" descr="CEO Sundays: 5 Reasons Research Professors Make the Best Tech Startup  Founders |">
            <a:extLst>
              <a:ext uri="{FF2B5EF4-FFF2-40B4-BE49-F238E27FC236}">
                <a16:creationId xmlns:a16="http://schemas.microsoft.com/office/drawing/2014/main" id="{59065C8B-0F17-6968-E566-311FE308A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274" y="1453116"/>
            <a:ext cx="4205735" cy="256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731A347-FA04-524E-5CAA-E97B51A679C6}"/>
              </a:ext>
            </a:extLst>
          </p:cNvPr>
          <p:cNvSpPr txBox="1"/>
          <p:nvPr/>
        </p:nvSpPr>
        <p:spPr>
          <a:xfrm>
            <a:off x="5904614" y="4438725"/>
            <a:ext cx="3012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"[Image of CEO Sundays]." </a:t>
            </a:r>
            <a:r>
              <a:rPr lang="en-US" sz="800" dirty="0" err="1"/>
              <a:t>Techli</a:t>
            </a:r>
            <a:r>
              <a:rPr lang="en-US" sz="800" dirty="0"/>
              <a:t>, n.d., https://techli.com/ceo-sundays-5-reasons-research-professors-make-the-best-tech-startup-founders/51275/.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25176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A7C06-FC4F-91D2-901E-A6A6F0D87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Post-Grad and Post-Doc researchers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FDBFD-C52E-D29E-FB6A-C7F60DF561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</a:t>
            </a:r>
          </a:p>
          <a:p>
            <a:pPr lvl="1"/>
            <a:r>
              <a:rPr lang="en-US" dirty="0"/>
              <a:t>Low noise, high amplification amplifier to view output of acoustic imaging setup</a:t>
            </a:r>
          </a:p>
          <a:p>
            <a:pPr lvl="1"/>
            <a:r>
              <a:rPr lang="en-US" dirty="0"/>
              <a:t>Amplifier that is easy to install</a:t>
            </a:r>
          </a:p>
          <a:p>
            <a:pPr lvl="1"/>
            <a:r>
              <a:rPr lang="en-US" dirty="0"/>
              <a:t>Decently portable system</a:t>
            </a:r>
          </a:p>
          <a:p>
            <a:pPr lvl="1"/>
            <a:r>
              <a:rPr lang="en-US" dirty="0"/>
              <a:t>Modularity so that a variety of numbers of channels can be used</a:t>
            </a:r>
          </a:p>
          <a:p>
            <a:pPr marL="14605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2776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7EDA6-F0C8-0FD6-FB68-32A3BA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1AD1A-6D29-CC30-F10A-E678227841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Needs</a:t>
            </a:r>
          </a:p>
          <a:p>
            <a:pPr lvl="1"/>
            <a:r>
              <a:rPr lang="en-US" dirty="0"/>
              <a:t>Simplicity, as they will not have a lot of time to learn to use it</a:t>
            </a:r>
          </a:p>
          <a:p>
            <a:pPr lvl="1"/>
            <a:r>
              <a:rPr lang="en-US" dirty="0"/>
              <a:t>Modularity, as the number of channels could vary</a:t>
            </a:r>
          </a:p>
          <a:p>
            <a:pPr lvl="1"/>
            <a:r>
              <a:rPr lang="en-US" dirty="0"/>
              <a:t>New amplifier to be an improvement over the current system</a:t>
            </a:r>
          </a:p>
        </p:txBody>
      </p:sp>
    </p:spTree>
    <p:extLst>
      <p:ext uri="{BB962C8B-B14F-4D97-AF65-F5344CB8AC3E}">
        <p14:creationId xmlns:p14="http://schemas.microsoft.com/office/powerpoint/2010/main" val="3941595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Conclusions</a:t>
            </a:r>
            <a:endParaRPr dirty="0"/>
          </a:p>
        </p:txBody>
      </p:sp>
      <p:sp>
        <p:nvSpPr>
          <p:cNvPr id="164" name="Google Shape;164;p18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7698900" cy="78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Thinking about the application and what needs to be done differently for it to work for the photoacoustic sensor</a:t>
            </a:r>
            <a:endParaRPr sz="1800" dirty="0"/>
          </a:p>
        </p:txBody>
      </p:sp>
      <p:sp>
        <p:nvSpPr>
          <p:cNvPr id="165" name="Google Shape;165;p18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Functionality most important aspect</a:t>
            </a:r>
            <a:endParaRPr sz="1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Usability and simplicity second most important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Limited users means very clear needs</a:t>
            </a: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193</Words>
  <Application>Microsoft Office PowerPoint</Application>
  <PresentationFormat>On-screen Show (16:9)</PresentationFormat>
  <Paragraphs>31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Nunito</vt:lpstr>
      <vt:lpstr>Shift</vt:lpstr>
      <vt:lpstr>Lightning Talk 2 – Problem and Users</vt:lpstr>
      <vt:lpstr>Project Overview</vt:lpstr>
      <vt:lpstr>Users</vt:lpstr>
      <vt:lpstr>Post-Grad and Post-Doc researchers</vt:lpstr>
      <vt:lpstr>Professors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Jon Wetenkamp</cp:lastModifiedBy>
  <cp:revision>3</cp:revision>
  <dcterms:modified xsi:type="dcterms:W3CDTF">2024-10-10T21:00:46Z</dcterms:modified>
</cp:coreProperties>
</file>